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1200" lang="en"/>
              <a:t>ШАГ 1: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Вы входите в свой интернет-магазин под своим логином и паролем. Попадаете на «Домашнюю страницу поставщика» (ПРИ УСЛОВИИ, ЧТО ВЫ УЖЕ ПРОШЛИ ЭТАП ОФОРМЛЕНИЯ ИНТЕРНЕТ-МАГАЗИНА):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31" name="Shape 31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32" name="Shape 32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170974" x="1249863"/>
            <a:ext cy="2551149" cx="6644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1200" lang="en"/>
              <a:t>ШАГ 2: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Теперь Вам необходимо выставить свои товары. Для этого в панели управления выберите «Добавить товар»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39" name="Shape 39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40" name="Shape 40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41" name="Shape 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170974" x="1249863"/>
            <a:ext cy="2551149" cx="6644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" name="Shape 42"/>
          <p:cNvCxnSpPr/>
          <p:nvPr/>
        </p:nvCxnSpPr>
        <p:spPr>
          <a:xfrm>
            <a:off y="2845100" x="669425"/>
            <a:ext cy="0" cx="6471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/>
              <a:t>Вы попадете на страницу «Управления товарами», на данной странице Вы можете добавлять товары, вносить изменения в описание, количество, цену и т.д.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48" name="Shape 48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49" name="Shape 49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115875" x="1708086"/>
            <a:ext cy="2317275" cx="5727824"/>
          </a:xfrm>
          <a:prstGeom prst="rect">
            <a:avLst/>
          </a:prstGeom>
          <a:noFill/>
          <a:ln w="9525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</p:pic>
      <p:sp>
        <p:nvSpPr>
          <p:cNvPr id="51" name="Shape 51"/>
          <p:cNvSpPr/>
          <p:nvPr/>
        </p:nvSpPr>
        <p:spPr>
          <a:xfrm>
            <a:off y="2900900" x="3112875"/>
            <a:ext cy="100500" cx="1037699"/>
          </a:xfrm>
          <a:prstGeom prst="rect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/>
              <a:t>Значения полей:</a:t>
            </a:r>
            <a:br>
              <a:rPr sz="1200" lang="en"/>
            </a:b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Главный раздел</a:t>
            </a:r>
            <a:r>
              <a:rPr sz="1200" lang="en"/>
              <a:t>» - выбрать категорию товаров.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sz="1200" lang="en"/>
              <a:t>«Магазин»</a:t>
            </a:r>
            <a:r>
              <a:rPr sz="1200" lang="en"/>
              <a:t> - выбрать магазин (если он у Вас не один)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sz="1200" lang="en"/>
              <a:t>«Наличие»</a:t>
            </a:r>
            <a:r>
              <a:rPr sz="1200" lang="en"/>
              <a:t> - товар в наличие или отсутствует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ДАЛЕЕ: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sz="1200" lang="en"/>
              <a:t>«Код»</a:t>
            </a:r>
            <a:r>
              <a:rPr sz="1200" lang="en"/>
              <a:t> - артикул товара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Наименование товара</a:t>
            </a:r>
            <a:r>
              <a:rPr sz="1200" lang="en"/>
              <a:t>» - название товара для главной страницы продаж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Дружественные URL</a:t>
            </a:r>
            <a:r>
              <a:rPr sz="1200" lang="en"/>
              <a:t>» - указать URL (по подсказке)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Ключевые слова для поиска</a:t>
            </a:r>
            <a:r>
              <a:rPr sz="1200" lang="en"/>
              <a:t>» - ключевые слова для поиска на площадке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ТЭГ Title</a:t>
            </a:r>
            <a:r>
              <a:rPr sz="1200" lang="en"/>
              <a:t>», «</a:t>
            </a:r>
            <a:r>
              <a:rPr b="1" sz="1200" lang="en"/>
              <a:t>Мета ключевые слова</a:t>
            </a:r>
            <a:r>
              <a:rPr sz="1200" lang="en"/>
              <a:t>», «</a:t>
            </a:r>
            <a:r>
              <a:rPr b="1" sz="1200" lang="en"/>
              <a:t>Мета описание</a:t>
            </a:r>
            <a:r>
              <a:rPr sz="1200" lang="en"/>
              <a:t>» - сюда вписываются ключевые слова для поиска Вашего товара в Интернете и на площадке GLOUS.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Информация о товаре</a:t>
            </a:r>
            <a:r>
              <a:rPr sz="1200" lang="en"/>
              <a:t>» - информация о товаре, которая будет расположена в окне «Информация и уход».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57" name="Shape 57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58" name="Shape 58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59" name="Shape 59"/>
          <p:cNvSpPr/>
          <p:nvPr/>
        </p:nvSpPr>
        <p:spPr>
          <a:xfrm>
            <a:off y="2900900" x="3112875"/>
            <a:ext cy="100500" cx="1037699"/>
          </a:xfrm>
          <a:prstGeom prst="rect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/>
              <a:t>Значения полей:</a:t>
            </a:r>
            <a:br>
              <a:rPr sz="1200" lang="en"/>
            </a:br>
          </a:p>
          <a:p>
            <a:pPr rtl="0">
              <a:spcBef>
                <a:spcPts val="0"/>
              </a:spcBef>
              <a:buNone/>
            </a:pPr>
            <a:r>
              <a:rPr sz="1200" lang="en"/>
              <a:t>«</a:t>
            </a:r>
            <a:r>
              <a:rPr b="1" sz="1200" lang="en"/>
              <a:t>Подробное описание</a:t>
            </a:r>
            <a:r>
              <a:rPr sz="1200" lang="en"/>
              <a:t>» - описание товара рядом с фотографией.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sz="1200" lang="en"/>
              <a:t>«Цена»</a:t>
            </a:r>
            <a:r>
              <a:rPr sz="1200" lang="en"/>
              <a:t> - цена товара.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Цена по каталогу</a:t>
            </a:r>
            <a:r>
              <a:rPr sz="1200" lang="en"/>
              <a:t>» - должна быть выше «ЦЕНЫ», тогда на фото будет надпись «скидка» (можно не заполнять - если нет распродажи товара).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На складе</a:t>
            </a:r>
            <a:r>
              <a:rPr sz="1200" lang="en"/>
              <a:t>» - количество товара на складе в данный момент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Минимальная количество на складе</a:t>
            </a:r>
            <a:r>
              <a:rPr sz="1200" lang="en"/>
              <a:t>» - количество, которое всегда есть на складе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Минимальная заказ</a:t>
            </a:r>
            <a:r>
              <a:rPr sz="1200" lang="en"/>
              <a:t>» - продавец устанавливает, на какую минимальную сумму покупатель может приобрести данный товар (актуально для оптовиков).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Время возврата</a:t>
            </a:r>
            <a:r>
              <a:rPr sz="1200" lang="en"/>
              <a:t>» - продавец определяет в течении какого времени товар (если он окажется бракованным или не будут соответствовать описанию и т.д.) подлежит возврату.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sz="1200" lang="en"/>
              <a:t>«Вес»</a:t>
            </a:r>
            <a:r>
              <a:rPr sz="1200" lang="en"/>
              <a:t> - вес в кг.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«</a:t>
            </a:r>
            <a:r>
              <a:rPr b="1" sz="1200" lang="en"/>
              <a:t>Размер упаковки</a:t>
            </a:r>
            <a:r>
              <a:rPr sz="1200" lang="en"/>
              <a:t>» - размер упаковки необходим для калькуляторов доставок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65" name="Shape 65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66" name="Shape 66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y="1026475" x="457200"/>
            <a:ext cy="3899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200" lang="en"/>
              <a:t>Значения полей:</a:t>
            </a:r>
            <a:br>
              <a:rPr sz="1200" lang="en"/>
            </a:b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«</a:t>
            </a:r>
            <a:r>
              <a:rPr b="1" sz="1200" lang="en"/>
              <a:t>Группа доступа</a:t>
            </a:r>
            <a:r>
              <a:rPr sz="1200" lang="en"/>
              <a:t>» - выбирается в зависимости от Ваших предпочтений - «Опт», «Розница», «Опт и Розница».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ПРИМЕР: если Вы укажите «Опт», то розничные покупатели не будут видеть Ваши товары, а следовательно и пытаться приобретать малым количеством.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«</a:t>
            </a:r>
            <a:r>
              <a:rPr b="1" sz="1200" lang="en"/>
              <a:t>ОБРАТИТЕ ВНИМАНИЕ</a:t>
            </a:r>
            <a:r>
              <a:rPr sz="1200" lang="en"/>
              <a:t>» - поставив галочку в окне, данный товар попадет в «бегущую строку» товаров на главной странице Вашего магазина. Как правило используется для эксклюзивных или уцененных товаров.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«</a:t>
            </a:r>
            <a:r>
              <a:rPr b="1" sz="1200" lang="en"/>
              <a:t>Картинка</a:t>
            </a:r>
            <a:r>
              <a:rPr sz="1200" lang="en"/>
              <a:t>» - добавляется аналогично тому, как Вы ставили фотографию при оформления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магазина. Маленькое изображение нужно для главной страницы продаж.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После заполнения этих полей нажмите кнопку </a:t>
            </a:r>
            <a:r>
              <a:rPr b="1" sz="1200" lang="en"/>
              <a:t>«СОХРАНИТЬ»</a:t>
            </a:r>
          </a:p>
          <a:p>
            <a:pPr rtl="0" lvl="0">
              <a:spcBef>
                <a:spcPts val="0"/>
              </a:spcBef>
              <a:buNone/>
            </a:pPr>
            <a:r>
              <a:rPr b="1" sz="1200" lang="en"/>
              <a:t>ВАШ ТОВАР ДОБАВЛЕН В СПИСОК ТОВАРОВ!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72" name="Shape 72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Наполнение индивидуального Электронного магазина (интернет-магазина)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73" name="Shape 73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